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5BB9FF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慕沐沐.</cp:lastModifiedBy>
  <cp:revision>1</cp:revision>
  <dcterms:created xsi:type="dcterms:W3CDTF">2023-12-12T14:28:27Z</dcterms:created>
  <dcterms:modified xsi:type="dcterms:W3CDTF">2023-12-12T14:28:27Z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F81149A35E914C4EA09A154118297AB0_13</vt:lpwstr>
  </property>
  <property fmtid="{D5CDD505-2E9C-101B-9397-08002B2CF9AE}" pid="3" name="KSOProductBuildVer">
    <vt:lpwstr>2052-12.1.0.15990</vt:lpwstr>
  </property>
</Properties>
</file>